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75" r:id="rId11"/>
    <p:sldId id="276" r:id="rId12"/>
    <p:sldId id="267" r:id="rId13"/>
    <p:sldId id="268" r:id="rId14"/>
    <p:sldId id="269" r:id="rId15"/>
    <p:sldId id="260" r:id="rId16"/>
    <p:sldId id="270" r:id="rId17"/>
    <p:sldId id="272" r:id="rId18"/>
    <p:sldId id="271" r:id="rId19"/>
    <p:sldId id="273" r:id="rId20"/>
    <p:sldId id="274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49" autoAdjust="0"/>
  </p:normalViewPr>
  <p:slideViewPr>
    <p:cSldViewPr snapToGrid="0" snapToObjects="1">
      <p:cViewPr varScale="1">
        <p:scale>
          <a:sx n="201" d="100"/>
          <a:sy n="201" d="100"/>
        </p:scale>
        <p:origin x="-1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D85F-3AF4-FE4C-AC15-E0C22CE3C764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6FDB-795C-F648-9EC3-029764C6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kinginNP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2326" y="6963402"/>
            <a:ext cx="812800" cy="812800"/>
          </a:xfrm>
          <a:prstGeom prst="rect">
            <a:avLst/>
          </a:prstGeom>
        </p:spPr>
      </p:pic>
      <p:pic>
        <p:nvPicPr>
          <p:cNvPr id="9" name="Picture 8" descr="nicesno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126" y="769667"/>
            <a:ext cx="6720065" cy="50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xmlns:p14="http://schemas.microsoft.com/office/powerpoint/2010/main" advClick="0" advTm="1200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treesn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56" y="1735714"/>
            <a:ext cx="6350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">
        <p:cut/>
      </p:transition>
    </mc:Choice>
    <mc:Fallback xmlns="">
      <p:transition xmlns:p14="http://schemas.microsoft.com/office/powerpoint/2010/main" advClick="0" advTm="18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Onof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68" y="1371406"/>
            <a:ext cx="5885312" cy="39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051" y="1591990"/>
            <a:ext cx="4591864" cy="34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xmlns:p14="http://schemas.microsoft.com/office/powerpoint/2010/main" advClick="0" advTm="12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fa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071" y="2435376"/>
            <a:ext cx="3839936" cy="20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xmlns:p14="http://schemas.microsoft.com/office/powerpoint/2010/main" advClick="0" advTm="4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x-Factor-Formula-Four-Factor-Formu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46" y="0"/>
            <a:ext cx="7283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xmlns:p14="http://schemas.microsoft.com/office/powerpoint/2010/main" advClick="0" advTm="4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35" y="0"/>
            <a:ext cx="7661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4000">
        <p:cut/>
      </p:transition>
    </mc:Choice>
    <mc:Fallback xmlns="">
      <p:transition xmlns:p14="http://schemas.microsoft.com/office/powerpoint/2010/main" advClick="0" advTm="14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arCr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415" y="1246354"/>
            <a:ext cx="6350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xmlns:p14="http://schemas.microsoft.com/office/powerpoint/2010/main" advClick="0" advTm="12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_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2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xmlns:p14="http://schemas.microsoft.com/office/powerpoint/2010/main" advClick="0" advTm="6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Iclean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914" y="537025"/>
            <a:ext cx="5248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xmlns:p14="http://schemas.microsoft.com/office/powerpoint/2010/main" advClick="0" advTm="6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kushimawork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28" y="859324"/>
            <a:ext cx="6959161" cy="52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abrook_Control_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2550"/>
            <a:ext cx="9146353" cy="54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xmlns:p14="http://schemas.microsoft.com/office/powerpoint/2010/main" advClick="0" advTm="12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esn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383" y="0"/>
            <a:ext cx="6015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sn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9055" y="935146"/>
            <a:ext cx="10483055" cy="46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xmlns:p14="http://schemas.microsoft.com/office/powerpoint/2010/main" advClick="0" advTm="6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am_turbine_bl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91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632" y="-1"/>
            <a:ext cx="4559144" cy="68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1000">
        <p:cut/>
      </p:transition>
    </mc:Choice>
    <mc:Fallback xmlns="">
      <p:transition xmlns:p14="http://schemas.microsoft.com/office/powerpoint/2010/main" advClick="0" advTm="11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AM_but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048" y="1080472"/>
            <a:ext cx="5812735" cy="48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4000">
        <p:cut/>
      </p:transition>
    </mc:Choice>
    <mc:Fallback xmlns="">
      <p:transition xmlns:p14="http://schemas.microsoft.com/office/powerpoint/2010/main" advClick="0" advTm="14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llstonecontainment_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282" y="1775514"/>
            <a:ext cx="4255733" cy="28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CSnowm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550" y="161537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xmlns:p14="http://schemas.microsoft.com/office/powerpoint/2010/main" advClick="0" advTm="4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c-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119" y="2529966"/>
            <a:ext cx="3619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xmlns:p14="http://schemas.microsoft.com/office/powerpoint/2010/main" advClick="0" advTm="8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dens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92" y="1082071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000">
        <p:cut/>
      </p:transition>
    </mc:Choice>
    <mc:Fallback xmlns="">
      <p:transition xmlns:p14="http://schemas.microsoft.com/office/powerpoint/2010/main" advClick="0" advTm="9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Macintosh PowerPoint</Application>
  <PresentationFormat>On-screen Show (4:3)</PresentationFormat>
  <Paragraphs>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MP</dc:creator>
  <cp:keywords/>
  <dc:description/>
  <cp:lastModifiedBy>Mark Paradies</cp:lastModifiedBy>
  <cp:revision>21</cp:revision>
  <dcterms:created xsi:type="dcterms:W3CDTF">2017-11-14T19:32:08Z</dcterms:created>
  <dcterms:modified xsi:type="dcterms:W3CDTF">2017-11-14T23:06:22Z</dcterms:modified>
  <cp:category/>
</cp:coreProperties>
</file>